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T Sans Narrow"/>
      <p:regular r:id="rId17"/>
      <p:bold r:id="rId18"/>
    </p:embeddedFont>
    <p:embeddedFont>
      <p:font typeface="Merriweather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22" Type="http://schemas.openxmlformats.org/officeDocument/2006/relationships/font" Target="fonts/Merriweather-boldItalic.fntdata"/><Relationship Id="rId21" Type="http://schemas.openxmlformats.org/officeDocument/2006/relationships/font" Target="fonts/Merriweather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TSansNarrow-regular.fntdata"/><Relationship Id="rId16" Type="http://schemas.openxmlformats.org/officeDocument/2006/relationships/slide" Target="slides/slide12.xml"/><Relationship Id="rId19" Type="http://schemas.openxmlformats.org/officeDocument/2006/relationships/font" Target="fonts/Merriweather-regular.fntdata"/><Relationship Id="rId18" Type="http://schemas.openxmlformats.org/officeDocument/2006/relationships/font" Target="fonts/PTSansNarrow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Choking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heart attacks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Bleeding out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Relationship Id="rId4" Type="http://schemas.openxmlformats.org/officeDocument/2006/relationships/image" Target="../media/image06.png"/><Relationship Id="rId5" Type="http://schemas.openxmlformats.org/officeDocument/2006/relationships/image" Target="../media/image14.png"/><Relationship Id="rId6" Type="http://schemas.openxmlformats.org/officeDocument/2006/relationships/image" Target="../media/image05.png"/><Relationship Id="rId7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Relationship Id="rId4" Type="http://schemas.openxmlformats.org/officeDocument/2006/relationships/image" Target="../media/image08.png"/><Relationship Id="rId5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09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youtube.com/v/9rHyNhwmfSA" TargetMode="External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GodSend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Crowdsourcing Heros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349" y="1271974"/>
            <a:ext cx="2586449" cy="171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800" y="1271974"/>
            <a:ext cx="2586449" cy="171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Incentives for responders?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75" y="1152424"/>
            <a:ext cx="4403275" cy="275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3904475"/>
            <a:ext cx="8520600" cy="6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Who doesn’t want to be a superhero and save lives?!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/>
              <a:t>Good Samaritan laws prevent liability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700" y="852475"/>
            <a:ext cx="2465574" cy="290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Market Research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Contacted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Multiple police departments from UCPD to NYPD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Healthcare Workers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Firemen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Doctors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Nothing in place with the coverage or capabilities that GodSend will have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People were interested and liked the idea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“If I could help at an emergency going on around me, I would love to be notified”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Patrick Gill, Fireman, Stamford Fire Department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Help us create God Sends and save lives!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1975" y="1714987"/>
            <a:ext cx="2586449" cy="171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687" y="3959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Diverse Team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95525" y="3311725"/>
            <a:ext cx="1451400" cy="131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000"/>
              <a:t>Charles Fayal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/>
              <a:t>Entrepreneur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/>
              <a:t>Electrical/Biomedical Engineer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500" y="1241826"/>
            <a:ext cx="1407700" cy="201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825" y="1282694"/>
            <a:ext cx="1407700" cy="197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6700" y="1280210"/>
            <a:ext cx="1451399" cy="203126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>
            <p:ph idx="1" type="body"/>
          </p:nvPr>
        </p:nvSpPr>
        <p:spPr>
          <a:xfrm>
            <a:off x="2150675" y="3311725"/>
            <a:ext cx="1451400" cy="131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000"/>
              <a:t>Mike Wynne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/>
              <a:t>Innovator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/>
              <a:t>Computer Science Engineer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862125" y="3311725"/>
            <a:ext cx="1451400" cy="131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000"/>
              <a:t>Arun George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/>
              <a:t>Visionary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/>
              <a:t>Computer Science Engineer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5625275" y="3356500"/>
            <a:ext cx="1451400" cy="131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000"/>
              <a:t>Rich Conner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/>
              <a:t>Marketer and Business Dev.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/>
              <a:t>Finance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7388425" y="3356500"/>
            <a:ext cx="1451400" cy="131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000"/>
              <a:t>Avi Patel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/>
              <a:t>Healthcare Specialist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/>
              <a:t>Molecular Cellular Biology/ Pre-Med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6675" y="1354412"/>
            <a:ext cx="1366824" cy="190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275" y="1251420"/>
            <a:ext cx="1451399" cy="2032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Inspiration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287" y="1405775"/>
            <a:ext cx="2809800" cy="3333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Facts and Statistics 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3787950"/>
            <a:ext cx="8520600" cy="67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Currently, no system to notify people nearby who could help!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787" y="1088762"/>
            <a:ext cx="857525" cy="8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>
            <p:ph idx="1" type="body"/>
          </p:nvPr>
        </p:nvSpPr>
        <p:spPr>
          <a:xfrm>
            <a:off x="6612825" y="2074650"/>
            <a:ext cx="1564800" cy="182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/>
              <a:t>2,500 easily preventable choking deaths a year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8440" y="1046624"/>
            <a:ext cx="913574" cy="941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>
            <p:ph idx="1" type="body"/>
          </p:nvPr>
        </p:nvSpPr>
        <p:spPr>
          <a:xfrm>
            <a:off x="439863" y="2074650"/>
            <a:ext cx="1673400" cy="182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/>
              <a:t>Takes less than 10 minutes for somebody to choke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1487" y="1247687"/>
            <a:ext cx="913575" cy="91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idx="1" type="body"/>
          </p:nvPr>
        </p:nvSpPr>
        <p:spPr>
          <a:xfrm>
            <a:off x="3263712" y="2256500"/>
            <a:ext cx="2009100" cy="182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/>
              <a:t>Take up to 18 minutes for EMS response time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Current Technology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Systems Used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Off duty dispatch systems for Government employees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Hospital alert systems for alerting doctors/nurses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Problems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Diversity of systems with a lack of overlap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Locally based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Lack geographically specification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GodSend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50100" y="3437025"/>
            <a:ext cx="2234700" cy="51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Crowdsourcing</a:t>
            </a:r>
            <a:r>
              <a:rPr lang="en"/>
              <a:t> 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50" y="2064147"/>
            <a:ext cx="1727700" cy="814200"/>
          </a:xfrm>
          <a:prstGeom prst="roundRect">
            <a:avLst>
              <a:gd fmla="val 46920" name="adj"/>
            </a:avLst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6575" y="1791923"/>
            <a:ext cx="1292100" cy="1147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9600" y="1603850"/>
            <a:ext cx="1910132" cy="152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>
            <p:ph idx="1" type="body"/>
          </p:nvPr>
        </p:nvSpPr>
        <p:spPr>
          <a:xfrm>
            <a:off x="2405912" y="3437025"/>
            <a:ext cx="1803300" cy="51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 Connectivity</a:t>
            </a:r>
            <a:r>
              <a:rPr lang="en"/>
              <a:t> 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455275" y="3437025"/>
            <a:ext cx="3029100" cy="86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Lightning fast response times</a:t>
            </a:r>
          </a:p>
        </p:txBody>
      </p:sp>
      <p:sp>
        <p:nvSpPr>
          <p:cNvPr id="120" name="Shape 120"/>
          <p:cNvSpPr/>
          <p:nvPr/>
        </p:nvSpPr>
        <p:spPr>
          <a:xfrm>
            <a:off x="2077725" y="2211450"/>
            <a:ext cx="482400" cy="519600"/>
          </a:xfrm>
          <a:prstGeom prst="mathPlus">
            <a:avLst>
              <a:gd fmla="val 23520" name="adj1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4119425" y="2260650"/>
            <a:ext cx="595500" cy="4212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6825800" y="2260650"/>
            <a:ext cx="595500" cy="4212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0650" y="1793424"/>
            <a:ext cx="1572701" cy="135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>
            <p:ph idx="1" type="body"/>
          </p:nvPr>
        </p:nvSpPr>
        <p:spPr>
          <a:xfrm>
            <a:off x="7730425" y="3393050"/>
            <a:ext cx="12351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Lives Saved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does it work?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1225" y="1224049"/>
            <a:ext cx="4764575" cy="371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Steps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Emergency occurs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Dispatch reports an emergency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GodSend finds nearby people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Notifies them of the event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They can choose to respond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Lives Saved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3625" y="1559112"/>
            <a:ext cx="3127800" cy="30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6108050" y="2993600"/>
            <a:ext cx="19938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     Heart attack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558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Demonstration</a:t>
            </a:r>
          </a:p>
        </p:txBody>
      </p:sp>
      <p:sp>
        <p:nvSpPr>
          <p:cNvPr id="139" name="Shape 139" title="Untitled">
            <a:hlinkClick r:id="rId3"/>
          </p:cNvPr>
          <p:cNvSpPr/>
          <p:nvPr/>
        </p:nvSpPr>
        <p:spPr>
          <a:xfrm>
            <a:off x="1382000" y="1031199"/>
            <a:ext cx="5342725" cy="40070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	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Inexpensive and easy software to build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Uses smartphones GPS capabilities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Features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Alerts depending on location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Alerts people who specifically have the ability to help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Across the nation instead of county specific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User Specifications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007" y="0"/>
            <a:ext cx="29079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